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C470B-01D6-4229-B27E-964F0C4E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168440-011F-423C-A0EC-9E099CA4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4627-3FEB-472B-A0F0-026A5A1B251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6FA682-163B-47C9-A954-6A1DA02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6300DC-9B6B-46C2-9450-D0CB7FCB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1C5D1-7CD4-4664-8DDE-D215F7AE2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6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6C8F0-39AD-49DC-9BB9-056BD3E9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C9307B-06DC-4F1F-A591-13A7DA8C1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1CC9E3-7D0E-4E27-A843-317DC08D2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4627-3FEB-472B-A0F0-026A5A1B2518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1682F-42F6-4DB3-A6FD-5F227DF19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6F1A2-6CDA-40A3-B6B8-2C3D8CABB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1C5D1-7CD4-4664-8DDE-D215F7AE2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78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9EE40F-8F47-4B37-8246-B9C4B5AC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outline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6EDAD5-4EDC-4D8E-9306-BDDC22160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7F3EC4-7773-43B6-AB02-C13DC084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12A94-DB91-4EC6-AABE-8D38B8F98E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2985E6-E1F5-4BDE-BC4A-E6F3AB76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A54931-4605-448E-9A51-378D6500B0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455985-0181-4874-B107-CD0780CC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669C7-70A9-4910-877C-118F31431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8790BC-A66C-4496-A637-F9F39A30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E1F57-F88E-4D60-B404-FB947ADC19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1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70C7E4-A8E7-4131-A0D9-5ABE1B51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AE408E-9AAF-4399-89D9-D6664FD2F8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4305A2-0D28-4047-9B61-D221B163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体系结构风格（</a:t>
            </a:r>
            <a:r>
              <a:rPr lang="en-US" altLang="zh-CN"/>
              <a:t>Style</a:t>
            </a:r>
            <a:r>
              <a:rPr lang="zh-CN" altLang="en-US"/>
              <a:t>）</a:t>
            </a:r>
            <a:endParaRPr lang="en-GB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FBBA1-7B69-4F35-8259-642E309AC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051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541D55-2A9B-45B4-AB12-D1CAD323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常用体系结构风格</a:t>
            </a:r>
            <a:endParaRPr lang="en-GB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AADDC0-BBDB-424F-828D-63AB0B197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9317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536110-50DF-434F-ACB3-EE4788FE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repository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8011F0-9F6E-4CD0-9D15-6BEA3497FE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4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5EE572-CFFE-4A3D-9A68-B5C24DAB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剪贴板实例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E59300-1750-4D94-80E8-0F87299B7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5486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73F7C8-9797-4E36-A991-A7B8F2F6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pipe-and-filter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56833-EECD-40B1-B52A-0A0AA1982E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919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114089-C04A-49A2-9AB6-B3F19539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建筑风格</a:t>
            </a:r>
            <a:endParaRPr lang="en-GB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892AB0-F1CF-415C-887E-AD71E841EA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AF1B6B-7EB2-41CC-BBDF-9A38A31D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编译器实例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9E1B-A941-4696-B8E6-7EB1FF15B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749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6C6E93-2139-40E4-A635-8C081933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命令实例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87277-CE35-4BF0-BFA0-46BB42870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533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22BD46-DDF9-461B-A99D-3466A188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Layered Architectures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E3D39-EA0F-492D-9D3D-F6C9F511C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8787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1EF61A-4C23-4597-B936-2EA61710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Layered Architectures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D1B78-0BD0-4DB9-A65E-D75EBEA29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8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2131C1-F1AC-441E-B874-D71909BA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通用分层体系结构</a:t>
            </a:r>
            <a:br>
              <a:rPr lang="en-US" altLang="zh-CN"/>
            </a:b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C1880E-DB67-4C66-8398-0D1B897E2E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06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0BA962-786B-49B7-A900-BFEBD460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数字化学习系统</a:t>
            </a:r>
            <a:endParaRPr lang="en-US" altLang="zh-CN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8A31D8-DDCD-46FF-B039-BB42DC8106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8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095DF3-1885-4B90-84B5-031B30EE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Client/Server Architectures</a:t>
            </a:r>
            <a:br>
              <a:rPr lang="en-US" altLang="zh-CN"/>
            </a:b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0C6B5B-5D71-4FB5-8C21-DD9E03E22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5218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048951-C6AB-4F5E-8FB9-8BB88DF2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FTP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3E460E-66D8-4674-8EDB-C9CA061E2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268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1E5E84-0205-4265-B004-95B5A539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两层</a:t>
            </a:r>
            <a:r>
              <a:rPr lang="en-US" altLang="zh-CN"/>
              <a:t>C/S</a:t>
            </a:r>
            <a:br>
              <a:rPr lang="en-US" altLang="zh-CN"/>
            </a:b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3E6E25-4DCB-420C-90FE-714CBA773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927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6FC964-CEFD-47CC-A9C7-C5062D02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</a:t>
            </a:r>
            <a:r>
              <a:rPr lang="en-US" altLang="zh-CN"/>
              <a:t>C/S</a:t>
            </a:r>
            <a:br>
              <a:rPr lang="en-US" altLang="zh-CN"/>
            </a:b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97C278-4CB8-40CA-AF28-3AD9751316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09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63E2D2-1BAF-4BC3-BD34-07F9ADF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软件体系结构实例</a:t>
            </a:r>
            <a:endParaRPr lang="en-GB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F09CD3-DE76-4877-BA5B-64C130D6DB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74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09FC40-B4B4-4372-90C7-307B1699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B/S</a:t>
            </a:r>
            <a:br>
              <a:rPr lang="en-US" altLang="zh-CN"/>
            </a:b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CE4DF-CB79-457F-98D2-D2A28260D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269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670067-62E1-4FFB-A63A-C9D998DE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多层</a:t>
            </a:r>
            <a:r>
              <a:rPr lang="en-US" altLang="zh-CN"/>
              <a:t>B/S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B9A3B3-2F49-4DB3-BC5D-FBC157D83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3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740D62-8110-4B87-A051-AF27F840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Model-View-Controller (MVC) 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4F1B5-5D94-4866-8C99-AB3909F47C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32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EBD901-6813-4796-AC3E-9CECB0E6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MVC</a:t>
            </a:r>
            <a:r>
              <a:rPr lang="zh-CN" altLang="en-US" sz="3600"/>
              <a:t>的组织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064CD-8486-4CE8-BB09-1AF7A94F72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5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769E23-7C0C-48AA-B9FB-EA0B58B7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Web</a:t>
            </a:r>
            <a:r>
              <a:rPr lang="zh-CN" altLang="en-US" sz="3600"/>
              <a:t>应用体系结构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3DA763-99B2-42B4-97CC-D36B87548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02657F-2B7B-426E-AB97-2D370FE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Software architecture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714A1-7180-4326-A6FA-8DF47AB3F7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41784D-0FF9-43F5-BD37-BB07ACFE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体系结构设计</a:t>
            </a:r>
            <a:endParaRPr lang="en-GB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82DB2-FC2C-48C9-971A-571E95BDD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43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DCB254-BA63-46A4-A4A6-AAC0869C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体系结构设计</a:t>
            </a:r>
            <a:endParaRPr lang="en-GB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D0E98B-72DD-4216-90AC-1D99118FAA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1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3F9B89-155B-44B8-A97C-BF286192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体系结构视图</a:t>
            </a:r>
            <a:endParaRPr lang="en-GB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941E4-8406-4FBF-8508-4C60FA5DC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217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95FD77-DA33-4097-B478-948985A6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体系结构的描述</a:t>
            </a:r>
            <a:endParaRPr lang="en-GB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D1AEC5-935D-45BC-B205-B41615E88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12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4E6876-602B-421F-AFCB-4A640E51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体系结构的描述</a:t>
            </a:r>
            <a:endParaRPr lang="en-GB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8588A-F7CC-492F-A200-CEFE18DCAF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335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全屏显示(4:3)</PresentationFormat>
  <Paragraphs>29</Paragraphs>
  <Slides>34</Slides>
  <Notes>0</Notes>
  <HiddenSlides>12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Times New Roman</vt:lpstr>
      <vt:lpstr>Office 主题​​</vt:lpstr>
      <vt:lpstr>outline</vt:lpstr>
      <vt:lpstr>建筑风格</vt:lpstr>
      <vt:lpstr>软件体系结构实例</vt:lpstr>
      <vt:lpstr>Software architecture</vt:lpstr>
      <vt:lpstr>体系结构设计</vt:lpstr>
      <vt:lpstr>体系结构设计</vt:lpstr>
      <vt:lpstr>体系结构视图</vt:lpstr>
      <vt:lpstr>体系结构的描述</vt:lpstr>
      <vt:lpstr>体系结构的描述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体系结构风格（Style）</vt:lpstr>
      <vt:lpstr>常用体系结构风格</vt:lpstr>
      <vt:lpstr>repository</vt:lpstr>
      <vt:lpstr>剪贴板实例</vt:lpstr>
      <vt:lpstr>pipe-and-filter</vt:lpstr>
      <vt:lpstr>编译器实例</vt:lpstr>
      <vt:lpstr>Shell命令实例</vt:lpstr>
      <vt:lpstr>Layered Architectures </vt:lpstr>
      <vt:lpstr>Layered Architectures </vt:lpstr>
      <vt:lpstr>通用分层体系结构 </vt:lpstr>
      <vt:lpstr>数字化学习系统</vt:lpstr>
      <vt:lpstr>Client/Server Architectures </vt:lpstr>
      <vt:lpstr>FTP</vt:lpstr>
      <vt:lpstr>两层C/S </vt:lpstr>
      <vt:lpstr>三层C/S </vt:lpstr>
      <vt:lpstr>B/S </vt:lpstr>
      <vt:lpstr>多层B/S</vt:lpstr>
      <vt:lpstr>Model-View-Controller (MVC) </vt:lpstr>
      <vt:lpstr>MVC的组织</vt:lpstr>
      <vt:lpstr>Web应用体系结构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软件设计 (Software Design)</dc:title>
  <dc:creator>18465</dc:creator>
  <cp:lastModifiedBy>18465</cp:lastModifiedBy>
  <cp:revision>2</cp:revision>
  <dcterms:created xsi:type="dcterms:W3CDTF">2021-10-16T12:58:10Z</dcterms:created>
  <dcterms:modified xsi:type="dcterms:W3CDTF">2021-10-16T13:00:46Z</dcterms:modified>
</cp:coreProperties>
</file>